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8AE199-3C93-4E5A-8B09-9AC465475D8C}">
          <p14:sldIdLst>
            <p14:sldId id="256"/>
            <p14:sldId id="258"/>
            <p14:sldId id="257"/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45FDB-382A-C0E2-030A-8A965BEE4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6650C-0536-87E6-A82A-6DF8481DD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D76A1-8E51-4271-CE16-F1E3A15B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85C11-7A79-B910-638F-FA35E6ED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2A7E4-E3F3-BA70-1852-EE465E8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4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DBFD-B130-6719-9D00-F9C576F2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EEEF9-D4F8-F77B-8384-271D7C405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EAAA0-75ED-18DA-6E55-4C605F35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880A8-3A44-3013-1738-CE26A2F8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DB22-3037-5368-C5FE-702A3038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6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1CC54-2AF4-0898-A9E2-3BE40BE12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39997-4F09-EB27-2AE0-E3BDA23FA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2050-8744-3592-9FD6-1972D5E2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61A47-C4CB-4DF1-96E7-5F18113A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EA78-5A9B-0F68-B264-821A0987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37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45CE-D935-2A72-BC8F-9064FEBC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148D0-1B45-E376-BE3E-DDE907639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D0A9F-DB91-92CC-3F58-F07B70661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66977-19BC-C1CA-804C-00D59A8E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C56DB-845D-3E9E-CBBE-1723CB21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45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4BB2-F508-5257-E5D0-091E66E5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F2BE0-AFE6-2C2D-1087-634665403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A3BC4-DF16-4014-1EB7-7E243F1B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5574D-2DA2-AC69-3DEB-AB57B06A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1930-4E1C-9EDE-D1FB-ED2D482A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5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B819-A808-3B26-C07D-072C2D9F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DEFF-B2BD-F814-03CE-F8A9E95C4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6DA05-E36D-5929-9808-A2D8052FB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A3FE8-CCB0-BE41-442F-8E858667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488F-657D-825F-A0B5-7978D78F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7E7AE-4E3B-A649-EC02-8957910B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2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7229-2E81-5A0E-3C73-C0B31321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C0CEE-28A6-130D-4405-7E99368C5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499B0-6122-863E-2AE7-1ED5BCE95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429F7-F2F9-0142-62ED-42D1528E7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A5C8C-FDB7-D7A3-DDE6-3B0937BB3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9A57C-A9BE-5A4C-C49F-CED3CC75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01AAE-C812-79D2-8F62-3D864685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28F33-88A5-B2F8-2312-7D64E4EF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56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8248-E806-F344-7B13-3712900B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F1534-3E9F-526B-C091-62E48E91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A92E1-E070-F4B8-5A41-C94DD72E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5765F-50EE-FDD0-EE82-064FE806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B3449-BE7E-4FE4-6F09-AB0664E4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27DA7-AE9A-45D6-17F8-89B28452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F67E1-327C-BC14-09F1-6ED5FF79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8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C58C-80F5-1411-9980-CBD5ACF0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7D2FF-3008-5112-8BAC-4A5C19491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9D002-A58F-C813-C613-88225F3CA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BD4DB-E4D2-8376-879A-0B811E81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4F548-5009-6D60-E6B2-089EF710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C9208-FC73-1559-B445-AD1EB791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74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0843-81E6-642F-9567-E56DBA9B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21C75-8C3A-DA85-FF86-0793A79B8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7D4BC-A3C9-10FC-04DB-2E26100A8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992D4-ED72-ECE2-1F4A-FF879CF6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DABBB-CA08-2C97-9EEF-1615FCF3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1AC72-8F0A-EF98-F669-046FBED6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5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D8187-AFC5-0AB6-6E06-5C48F62A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7BBF4-E916-FE37-1174-EF7FEAE07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310E0-2831-48D9-0FF1-8E50FDEEE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96417-E2C4-4DAD-8448-BAE5BF62D6FB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CDCA4-BA46-E5D5-DBB2-571E57BB6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CF9DA-E569-FAC7-FD47-58A5AF0E1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9B49D-AACD-4FEE-8EF6-1C5B89EBB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59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waldringfieldsc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324C-422C-0583-1961-BE043CDB5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166833"/>
          </a:xfrm>
        </p:spPr>
        <p:txBody>
          <a:bodyPr>
            <a:norm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Waldringfield Sailing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DCB5A-6EC9-8CFE-4B4B-AEF827C12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4610"/>
            <a:ext cx="9144000" cy="893189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Segoe UI" panose="020B0502040204020203" pitchFamily="34" charset="0"/>
                <a:cs typeface="Segoe UI" panose="020B0502040204020203" pitchFamily="34" charset="0"/>
              </a:rPr>
              <a:t>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3D47-7712-B4AF-47CC-B35332DD8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63" y="1122362"/>
            <a:ext cx="3743469" cy="199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DB8B-DCD8-0431-6419-1CE9F12D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26503"/>
          </a:xfrm>
        </p:spPr>
        <p:txBody>
          <a:bodyPr anchor="ctr"/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Sailing is fun!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234DD-BA07-089F-79A0-B54BBA0EB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20" y="3125018"/>
            <a:ext cx="5323787" cy="35491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FE3A0-69EE-B535-036A-24672535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3703"/>
            <a:ext cx="3932237" cy="4285285"/>
          </a:xfrm>
        </p:spPr>
        <p:txBody>
          <a:bodyPr/>
          <a:lstStyle/>
          <a:p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Thrills and spills can happen to anyone… </a:t>
            </a:r>
          </a:p>
          <a:p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and other days are a gentle drift…</a:t>
            </a:r>
          </a:p>
          <a:p>
            <a:endParaRPr lang="en-GB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91083CB-B94F-0960-D0BE-C4E21F6B70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785" r="7785"/>
          <a:stretch>
            <a:fillRect/>
          </a:stretch>
        </p:blipFill>
        <p:spPr>
          <a:xfrm>
            <a:off x="5917830" y="457200"/>
            <a:ext cx="5626093" cy="44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1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5DE0-0E18-190E-6200-013AA121BE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45897" y="1168924"/>
            <a:ext cx="4081806" cy="4062952"/>
          </a:xfrm>
        </p:spPr>
        <p:txBody>
          <a:bodyPr anchor="ctr">
            <a:norm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Fleet racing</a:t>
            </a:r>
            <a:r>
              <a:rPr lang="en-GB" sz="3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GB" sz="31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GB" sz="31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Boats sailing against others in the same class.</a:t>
            </a:r>
            <a:b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Our primary activity, visible on Saturdays and Wednesday evenings.</a:t>
            </a:r>
            <a:b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4AFDD1-E062-279D-7E12-62C16A59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20"/>
          <a:stretch/>
        </p:blipFill>
        <p:spPr>
          <a:xfrm>
            <a:off x="240811" y="1257300"/>
            <a:ext cx="5855189" cy="41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6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1E02ED-C192-DF33-38A3-A4F31F0A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60" y="3321377"/>
            <a:ext cx="5163532" cy="3442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AE506-D50B-2013-B302-70470DAC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boating activities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C7FBD9-F2B5-C90B-0039-E856CFC5D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5996"/>
            <a:ext cx="5181600" cy="198692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Includes:</a:t>
            </a:r>
          </a:p>
          <a:p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Safety boats</a:t>
            </a:r>
          </a:p>
          <a:p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Cruising in dinghies</a:t>
            </a:r>
          </a:p>
          <a:p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Sailing yachts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23968-0CD1-F63F-34E0-E63ED367F8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7D442-7E3F-782D-5164-05A1898A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1" y="3532922"/>
            <a:ext cx="5504229" cy="311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58ADB-76B1-0EBC-8DD0-68EDDEF5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09" y="118328"/>
            <a:ext cx="5121891" cy="34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BD1C4B-51AA-3797-129C-66D0BEF4D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17" y="1298295"/>
            <a:ext cx="5607784" cy="3069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BDA79E-FA52-C367-6E7F-82214792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C863A-813C-4E1E-5BC3-749D9A77E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882" y="4461731"/>
            <a:ext cx="1329516" cy="760718"/>
          </a:xfrm>
        </p:spPr>
        <p:txBody>
          <a:bodyPr anchor="t"/>
          <a:lstStyle/>
          <a:p>
            <a:pPr algn="ctr"/>
            <a:r>
              <a:rPr lang="en-GB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Junior fleets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E30D2-3511-C68B-2D2C-5D4F0B441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2874"/>
            <a:ext cx="5183188" cy="1072201"/>
          </a:xfrm>
        </p:spPr>
        <p:txBody>
          <a:bodyPr anchor="t">
            <a:normAutofit/>
          </a:bodyPr>
          <a:lstStyle/>
          <a:p>
            <a:pPr algn="ctr"/>
            <a:r>
              <a:rPr lang="en-GB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Oldest racing sailor – he still wins at 90!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E0042-AAEE-742A-0319-06A45AD87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914" y="1869605"/>
            <a:ext cx="4906985" cy="486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8ABEC-5A3F-4B8F-D2C4-886C61F1B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79" y="4367466"/>
            <a:ext cx="3198537" cy="24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B0CD9-A772-9E52-D8A2-04543029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Members make things happen!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1329B7-A6F4-B1E7-734D-35F1EE6B5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02557"/>
            <a:ext cx="4478323" cy="458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Without our members volunteering to do ‘duties’, we could not:</a:t>
            </a:r>
          </a:p>
          <a:p>
            <a:r>
              <a:rPr lang="en-GB" dirty="0"/>
              <a:t>Run races</a:t>
            </a:r>
          </a:p>
          <a:p>
            <a:r>
              <a:rPr lang="en-GB" dirty="0"/>
              <a:t>Teach and learn</a:t>
            </a:r>
          </a:p>
          <a:p>
            <a:r>
              <a:rPr lang="en-GB" dirty="0"/>
              <a:t>Provide food and drink</a:t>
            </a:r>
          </a:p>
          <a:p>
            <a:r>
              <a:rPr lang="en-GB" dirty="0"/>
              <a:t>Have parties and talks</a:t>
            </a:r>
          </a:p>
          <a:p>
            <a:r>
              <a:rPr lang="en-GB" dirty="0"/>
              <a:t>Run the organisation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8306E-84E0-84D3-2328-6440C8C81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5"/>
          <a:stretch/>
        </p:blipFill>
        <p:spPr>
          <a:xfrm>
            <a:off x="4864231" y="1154383"/>
            <a:ext cx="3614201" cy="324882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568B23-D932-5B74-D761-6DEBBD9D10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12933"/>
          <a:stretch/>
        </p:blipFill>
        <p:spPr>
          <a:xfrm>
            <a:off x="5099500" y="4161637"/>
            <a:ext cx="5183188" cy="24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0B576-CA71-C821-2F3B-85F830CE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50"/>
          <a:stretch/>
        </p:blipFill>
        <p:spPr>
          <a:xfrm>
            <a:off x="8369692" y="1089558"/>
            <a:ext cx="3160321" cy="32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6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76B6-4616-A62D-0DE4-2317672F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A Century of Sailing:</a:t>
            </a:r>
            <a:br>
              <a:rPr lang="en-US" i="1" dirty="0"/>
            </a:br>
            <a:r>
              <a:rPr lang="en-US" i="1" dirty="0"/>
              <a:t>Waldringfield Sailing Club 1921-2021</a:t>
            </a:r>
            <a:endParaRPr lang="en-GB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F3249-B133-18F2-55FA-A41AD6BBF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094" y="5201514"/>
            <a:ext cx="5157787" cy="823912"/>
          </a:xfrm>
        </p:spPr>
        <p:txBody>
          <a:bodyPr>
            <a:normAutofit fontScale="92500"/>
          </a:bodyPr>
          <a:lstStyle/>
          <a:p>
            <a:r>
              <a:rPr lang="en-GB" b="0" dirty="0">
                <a:latin typeface="Segoe UI" panose="020B0502040204020203" pitchFamily="34" charset="0"/>
                <a:cs typeface="Segoe UI" panose="020B0502040204020203" pitchFamily="34" charset="0"/>
              </a:rPr>
              <a:t>Available via </a:t>
            </a:r>
            <a:r>
              <a:rPr lang="en-GB" b="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www.waldringfieldsc.com</a:t>
            </a:r>
            <a:r>
              <a:rPr lang="en-GB" b="0" dirty="0">
                <a:latin typeface="Segoe UI" panose="020B0502040204020203" pitchFamily="34" charset="0"/>
                <a:cs typeface="Segoe UI" panose="020B0502040204020203" pitchFamily="34" charset="0"/>
              </a:rPr>
              <a:t>  and from the club, £35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37E770-2531-47E8-B9B5-3112D3DF57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90019" y="1575937"/>
            <a:ext cx="2831823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46F05-8990-399D-CEC0-51FF05D7D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 fontScale="92500"/>
          </a:bodyPr>
          <a:lstStyle/>
          <a:p>
            <a:r>
              <a:rPr lang="en-GB" b="0" dirty="0">
                <a:latin typeface="Segoe UI" panose="020B0502040204020203" pitchFamily="34" charset="0"/>
                <a:cs typeface="Segoe UI" panose="020B0502040204020203" pitchFamily="34" charset="0"/>
              </a:rPr>
              <a:t>History, information and characters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22BCB1-3671-1A18-F834-1E8F46166C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505075"/>
            <a:ext cx="5183188" cy="33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18EC-AE1E-136A-5FEA-550BEF46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Come and join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6A91-539B-F36B-C175-839413916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9630"/>
            <a:ext cx="4167433" cy="4197334"/>
          </a:xfrm>
        </p:spPr>
        <p:txBody>
          <a:bodyPr/>
          <a:lstStyle/>
          <a:p>
            <a:r>
              <a:rPr lang="en-GB" dirty="0"/>
              <a:t>To sail, of course! Whether to try out, as adult or junior, or join the racing </a:t>
            </a:r>
          </a:p>
          <a:p>
            <a:r>
              <a:rPr lang="en-GB" dirty="0"/>
              <a:t>To support racing - in safety boats, in the galley, and in other ways</a:t>
            </a:r>
          </a:p>
          <a:p>
            <a:r>
              <a:rPr lang="en-GB" dirty="0"/>
              <a:t>To make friends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D1036-9BB5-816A-4D7B-E919A60DB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142" y="1536569"/>
            <a:ext cx="5474658" cy="464039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Non-members welcome to the Regatta Shore Events – for children of all ages – and Yachtsman’s Service (13, 14 July 2024)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A36E1-E915-1DAC-056B-9D82CF8A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18" y="3193330"/>
            <a:ext cx="5065378" cy="33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66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208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Office Theme</vt:lpstr>
      <vt:lpstr>Waldringfield Sailing Club</vt:lpstr>
      <vt:lpstr>Sailing is fun!</vt:lpstr>
      <vt:lpstr>Fleet racing   Boats sailing against others in the same class.  Our primary activity, visible on Saturdays and Wednesday evenings. </vt:lpstr>
      <vt:lpstr>Other boating activities</vt:lpstr>
      <vt:lpstr>For all ages</vt:lpstr>
      <vt:lpstr>Members make things happen!</vt:lpstr>
      <vt:lpstr>A Century of Sailing: Waldringfield Sailing Club 1921-2021</vt:lpstr>
      <vt:lpstr>Come and join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Waldringfield Sailing Club</dc:title>
  <dc:creator>Anne Spalding</dc:creator>
  <cp:lastModifiedBy>Parish Clerk</cp:lastModifiedBy>
  <cp:revision>5</cp:revision>
  <dcterms:created xsi:type="dcterms:W3CDTF">2024-04-10T10:16:07Z</dcterms:created>
  <dcterms:modified xsi:type="dcterms:W3CDTF">2024-04-15T09:30:09Z</dcterms:modified>
</cp:coreProperties>
</file>